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56" r:id="rId3"/>
    <p:sldId id="268" r:id="rId4"/>
    <p:sldId id="271" r:id="rId5"/>
    <p:sldId id="270" r:id="rId6"/>
    <p:sldId id="26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9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6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1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7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6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5CA5A8E-E783-4D9D-B4A5-5D34A884ED7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F9733B9-A4E3-4795-A4B3-A868C47C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9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2CF03F-10D2-4374-8E81-5792E5772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478862-AE08-4BE7-9110-007DCD174B97}"/>
              </a:ext>
            </a:extLst>
          </p:cNvPr>
          <p:cNvSpPr/>
          <p:nvPr/>
        </p:nvSpPr>
        <p:spPr>
          <a:xfrm>
            <a:off x="845371" y="1911898"/>
            <a:ext cx="5486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cap="all" dirty="0">
                <a:ln w="0"/>
                <a:solidFill>
                  <a:srgbClr val="9F1DD9"/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4800" cap="all" dirty="0" err="1">
                <a:ln w="0"/>
                <a:solidFill>
                  <a:srgbClr val="9F1DD9"/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800" cap="all" dirty="0">
                <a:ln w="0"/>
                <a:solidFill>
                  <a:srgbClr val="9F1DD9"/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cap="all" dirty="0" err="1">
                <a:ln w="0"/>
                <a:solidFill>
                  <a:srgbClr val="9F1DD9"/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WebMobile</a:t>
            </a:r>
            <a:r>
              <a:rPr lang="en-US" sz="4800" cap="all" dirty="0">
                <a:ln w="0"/>
                <a:solidFill>
                  <a:srgbClr val="9F1DD9"/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8332B-C6D8-48B4-BDD8-7A35336E3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-1"/>
            <a:ext cx="3352800" cy="7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32078-0910-447D-B705-DB8D82A3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31A775F-B797-44C0-978E-63AE6D2D5A1A}"/>
              </a:ext>
            </a:extLst>
          </p:cNvPr>
          <p:cNvSpPr/>
          <p:nvPr/>
        </p:nvSpPr>
        <p:spPr>
          <a:xfrm>
            <a:off x="8310283" y="1129553"/>
            <a:ext cx="1891553" cy="883024"/>
          </a:xfrm>
          <a:prstGeom prst="wedgeRoundRectCallout">
            <a:avLst>
              <a:gd name="adj1" fmla="val -86710"/>
              <a:gd name="adj2" fmla="val 666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334BE53-7BC3-4DE9-B1B5-5B176B494E8A}"/>
              </a:ext>
            </a:extLst>
          </p:cNvPr>
          <p:cNvSpPr/>
          <p:nvPr/>
        </p:nvSpPr>
        <p:spPr>
          <a:xfrm>
            <a:off x="8095130" y="5520018"/>
            <a:ext cx="1694329" cy="862853"/>
          </a:xfrm>
          <a:prstGeom prst="wedgeRoundRectCallout">
            <a:avLst>
              <a:gd name="adj1" fmla="val -74272"/>
              <a:gd name="adj2" fmla="val 3029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qua email, </a:t>
            </a:r>
            <a:r>
              <a:rPr lang="en-US" dirty="0" err="1"/>
              <a:t>zalo</a:t>
            </a:r>
            <a:r>
              <a:rPr lang="en-US" dirty="0"/>
              <a:t>,..</a:t>
            </a:r>
          </a:p>
        </p:txBody>
      </p:sp>
    </p:spTree>
    <p:extLst>
      <p:ext uri="{BB962C8B-B14F-4D97-AF65-F5344CB8AC3E}">
        <p14:creationId xmlns:p14="http://schemas.microsoft.com/office/powerpoint/2010/main" val="200310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B6DDF-242C-412D-8F33-D3D4FC1A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A98B94A-3BD2-4996-B07C-1639C5C96F6E}"/>
              </a:ext>
            </a:extLst>
          </p:cNvPr>
          <p:cNvSpPr/>
          <p:nvPr/>
        </p:nvSpPr>
        <p:spPr>
          <a:xfrm>
            <a:off x="2169459" y="2214282"/>
            <a:ext cx="1676400" cy="690282"/>
          </a:xfrm>
          <a:prstGeom prst="wedgeRoundRectCallout">
            <a:avLst>
              <a:gd name="adj1" fmla="val 93606"/>
              <a:gd name="adj2" fmla="val 18344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, in, …</a:t>
            </a:r>
          </a:p>
        </p:txBody>
      </p:sp>
    </p:spTree>
    <p:extLst>
      <p:ext uri="{BB962C8B-B14F-4D97-AF65-F5344CB8AC3E}">
        <p14:creationId xmlns:p14="http://schemas.microsoft.com/office/powerpoint/2010/main" val="408414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F5726-595A-4691-87AF-1B825D23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47C2667-FD5C-4689-9A02-3914B1844DB3}"/>
              </a:ext>
            </a:extLst>
          </p:cNvPr>
          <p:cNvSpPr/>
          <p:nvPr/>
        </p:nvSpPr>
        <p:spPr>
          <a:xfrm>
            <a:off x="2927256" y="4661647"/>
            <a:ext cx="1927412" cy="1165412"/>
          </a:xfrm>
          <a:prstGeom prst="wedgeRoundRectCallout">
            <a:avLst>
              <a:gd name="adj1" fmla="val 62423"/>
              <a:gd name="adj2" fmla="val 64195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12EDE39-8BE6-4FD1-8344-48393FEEE133}"/>
              </a:ext>
            </a:extLst>
          </p:cNvPr>
          <p:cNvSpPr/>
          <p:nvPr/>
        </p:nvSpPr>
        <p:spPr>
          <a:xfrm>
            <a:off x="6750424" y="5181600"/>
            <a:ext cx="1882588" cy="788894"/>
          </a:xfrm>
          <a:prstGeom prst="wedgeRoundRectCallout">
            <a:avLst>
              <a:gd name="adj1" fmla="val -75595"/>
              <a:gd name="adj2" fmla="val 62500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Note, Share</a:t>
            </a:r>
          </a:p>
        </p:txBody>
      </p:sp>
    </p:spTree>
    <p:extLst>
      <p:ext uri="{BB962C8B-B14F-4D97-AF65-F5344CB8AC3E}">
        <p14:creationId xmlns:p14="http://schemas.microsoft.com/office/powerpoint/2010/main" val="371961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4AAEE-0F89-4265-85B2-EA1FDFACE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AA2B306-5713-42D5-8911-647618FEBF43}"/>
              </a:ext>
            </a:extLst>
          </p:cNvPr>
          <p:cNvSpPr/>
          <p:nvPr/>
        </p:nvSpPr>
        <p:spPr>
          <a:xfrm>
            <a:off x="2357717" y="986118"/>
            <a:ext cx="1837765" cy="1129553"/>
          </a:xfrm>
          <a:prstGeom prst="wedgeRoundRectCallout">
            <a:avLst>
              <a:gd name="adj1" fmla="val 69411"/>
              <a:gd name="adj2" fmla="val 32341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ra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BEF7020-317B-446B-8383-10CCA51A77BB}"/>
              </a:ext>
            </a:extLst>
          </p:cNvPr>
          <p:cNvSpPr/>
          <p:nvPr/>
        </p:nvSpPr>
        <p:spPr>
          <a:xfrm>
            <a:off x="8184776" y="1550894"/>
            <a:ext cx="2528047" cy="788894"/>
          </a:xfrm>
          <a:prstGeom prst="wedgeRoundRectCallout">
            <a:avLst>
              <a:gd name="adj1" fmla="val -74025"/>
              <a:gd name="adj2" fmla="val 568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eliasoftLogo_260x58">
            <a:extLst>
              <a:ext uri="{FF2B5EF4-FFF2-40B4-BE49-F238E27FC236}">
                <a16:creationId xmlns:a16="http://schemas.microsoft.com/office/drawing/2014/main" id="{2EE69859-3282-4BE6-A229-CB168D03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78581"/>
            <a:ext cx="3429000" cy="87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0C5C13-6A73-470D-A993-374E6BA8C1AC}"/>
              </a:ext>
            </a:extLst>
          </p:cNvPr>
          <p:cNvSpPr txBox="1">
            <a:spLocks/>
          </p:cNvSpPr>
          <p:nvPr/>
        </p:nvSpPr>
        <p:spPr>
          <a:xfrm>
            <a:off x="1386496" y="2336236"/>
            <a:ext cx="9419008" cy="2185527"/>
          </a:xfrm>
          <a:prstGeom prst="rect">
            <a:avLst/>
          </a:prstGeom>
        </p:spPr>
        <p:txBody>
          <a:bodyPr vert="horz" lIns="103696" tIns="51848" rIns="103696" bIns="51848" rtlCol="0" anchor="ctr">
            <a:normAutofit/>
          </a:bodyPr>
          <a:lstStyle/>
          <a:p>
            <a:pPr algn="ctr" defTabSz="1036930" latinLnBrk="0">
              <a:spcBef>
                <a:spcPct val="0"/>
              </a:spcBef>
              <a:defRPr/>
            </a:pPr>
            <a:r>
              <a:rPr lang="en-US" sz="5670" spc="-113" dirty="0">
                <a:solidFill>
                  <a:srgbClr val="006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FOR LISTENING !</a:t>
            </a:r>
            <a:endParaRPr lang="vi-VN" sz="5670" spc="-113" dirty="0">
              <a:solidFill>
                <a:srgbClr val="0066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0084-7941-4EED-A9B8-4B442818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14F95F6-A591-469E-AAD8-AC54C418B8DA}"/>
              </a:ext>
            </a:extLst>
          </p:cNvPr>
          <p:cNvSpPr/>
          <p:nvPr/>
        </p:nvSpPr>
        <p:spPr>
          <a:xfrm>
            <a:off x="1792941" y="457200"/>
            <a:ext cx="2223247" cy="1089212"/>
          </a:xfrm>
          <a:prstGeom prst="wedgeRoundRectCallout">
            <a:avLst>
              <a:gd name="adj1" fmla="val 76748"/>
              <a:gd name="adj2" fmla="val 22171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173E238-E9BF-4822-8274-53DEE0FC8E7A}"/>
              </a:ext>
            </a:extLst>
          </p:cNvPr>
          <p:cNvSpPr/>
          <p:nvPr/>
        </p:nvSpPr>
        <p:spPr>
          <a:xfrm>
            <a:off x="7978589" y="3263154"/>
            <a:ext cx="1963271" cy="977153"/>
          </a:xfrm>
          <a:prstGeom prst="wedgeRoundRectCallout">
            <a:avLst>
              <a:gd name="adj1" fmla="val -73801"/>
              <a:gd name="adj2" fmla="val -59518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47208FD-9706-49AC-92D9-2DED40DE82C7}"/>
              </a:ext>
            </a:extLst>
          </p:cNvPr>
          <p:cNvSpPr/>
          <p:nvPr/>
        </p:nvSpPr>
        <p:spPr>
          <a:xfrm>
            <a:off x="8095129" y="676836"/>
            <a:ext cx="2034988" cy="977153"/>
          </a:xfrm>
          <a:prstGeom prst="wedgeRoundRectCallout">
            <a:avLst>
              <a:gd name="adj1" fmla="val -74577"/>
              <a:gd name="adj2" fmla="val -13647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4DC321A-0807-4288-8264-F39729C7F198}"/>
              </a:ext>
            </a:extLst>
          </p:cNvPr>
          <p:cNvSpPr/>
          <p:nvPr/>
        </p:nvSpPr>
        <p:spPr>
          <a:xfrm>
            <a:off x="2653552" y="3106272"/>
            <a:ext cx="1559858" cy="972670"/>
          </a:xfrm>
          <a:prstGeom prst="wedgeRoundRectCallout">
            <a:avLst>
              <a:gd name="adj1" fmla="val 75375"/>
              <a:gd name="adj2" fmla="val 11466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Phóng</a:t>
            </a:r>
            <a:r>
              <a:rPr lang="en-US" dirty="0"/>
              <a:t> to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2839AFE-6AC0-469A-8119-A00CE9E36039}"/>
              </a:ext>
            </a:extLst>
          </p:cNvPr>
          <p:cNvSpPr/>
          <p:nvPr/>
        </p:nvSpPr>
        <p:spPr>
          <a:xfrm>
            <a:off x="7655859" y="4957482"/>
            <a:ext cx="2097742" cy="1084729"/>
          </a:xfrm>
          <a:prstGeom prst="wedgeRoundRectCallout">
            <a:avLst>
              <a:gd name="adj1" fmla="val -66132"/>
              <a:gd name="adj2" fmla="val -15186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tr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01E8D46-E041-401C-94AD-C62857339EB8}"/>
              </a:ext>
            </a:extLst>
          </p:cNvPr>
          <p:cNvSpPr/>
          <p:nvPr/>
        </p:nvSpPr>
        <p:spPr>
          <a:xfrm>
            <a:off x="2151526" y="5499846"/>
            <a:ext cx="1683544" cy="878541"/>
          </a:xfrm>
          <a:prstGeom prst="wedgeRoundRectCallout">
            <a:avLst>
              <a:gd name="adj1" fmla="val 88646"/>
              <a:gd name="adj2" fmla="val 34949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7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50791-A3D1-4402-9B02-1EE0F409A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510086B-2CF0-44E8-B63C-318D70AD3DB2}"/>
              </a:ext>
            </a:extLst>
          </p:cNvPr>
          <p:cNvSpPr/>
          <p:nvPr/>
        </p:nvSpPr>
        <p:spPr>
          <a:xfrm>
            <a:off x="7902108" y="726142"/>
            <a:ext cx="2008094" cy="654424"/>
          </a:xfrm>
          <a:prstGeom prst="wedgeRoundRectCallout">
            <a:avLst>
              <a:gd name="adj1" fmla="val -67708"/>
              <a:gd name="adj2" fmla="val 18664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8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8ED91-D851-4EEB-AA75-F8F00C45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6753DA4-019D-44CD-AA65-7F29B6E9500E}"/>
              </a:ext>
            </a:extLst>
          </p:cNvPr>
          <p:cNvSpPr/>
          <p:nvPr/>
        </p:nvSpPr>
        <p:spPr>
          <a:xfrm>
            <a:off x="8256494" y="206189"/>
            <a:ext cx="1380565" cy="833717"/>
          </a:xfrm>
          <a:prstGeom prst="wedgeRoundRectCallout">
            <a:avLst>
              <a:gd name="adj1" fmla="val -107410"/>
              <a:gd name="adj2" fmla="val -3091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</a:t>
            </a:r>
            <a:r>
              <a:rPr lang="en-US" dirty="0" err="1"/>
              <a:t>chung</a:t>
            </a:r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5DF19B3-626D-40C6-9536-F0F58C74A6FC}"/>
              </a:ext>
            </a:extLst>
          </p:cNvPr>
          <p:cNvSpPr/>
          <p:nvPr/>
        </p:nvSpPr>
        <p:spPr>
          <a:xfrm>
            <a:off x="4876800" y="98612"/>
            <a:ext cx="1380565" cy="941294"/>
          </a:xfrm>
          <a:prstGeom prst="wedgeRoundRectCallout">
            <a:avLst>
              <a:gd name="adj1" fmla="val 74621"/>
              <a:gd name="adj2" fmla="val 2726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Các</a:t>
            </a:r>
            <a:r>
              <a:rPr lang="en-US" dirty="0"/>
              <a:t> icon notification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4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A867C-9131-43B2-A0B6-352CB987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16BEC4B-AD8F-43F8-8978-2333F5AD55C0}"/>
              </a:ext>
            </a:extLst>
          </p:cNvPr>
          <p:cNvSpPr/>
          <p:nvPr/>
        </p:nvSpPr>
        <p:spPr>
          <a:xfrm>
            <a:off x="2617693" y="1972235"/>
            <a:ext cx="1676401" cy="914400"/>
          </a:xfrm>
          <a:prstGeom prst="wedgeRoundRectCallout">
            <a:avLst>
              <a:gd name="adj1" fmla="val 98953"/>
              <a:gd name="adj2" fmla="val 11520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6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A04FE-6698-4E7F-848B-B54FA1B5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F2F214D-6EAA-4257-8C79-0A75A4BF9024}"/>
              </a:ext>
            </a:extLst>
          </p:cNvPr>
          <p:cNvSpPr/>
          <p:nvPr/>
        </p:nvSpPr>
        <p:spPr>
          <a:xfrm>
            <a:off x="2814918" y="1595717"/>
            <a:ext cx="1541930" cy="1004047"/>
          </a:xfrm>
          <a:prstGeom prst="wedgeRoundRectCallout">
            <a:avLst>
              <a:gd name="adj1" fmla="val 91958"/>
              <a:gd name="adj2" fmla="val 3839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6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7A4A39-09B1-467E-A02F-3F52C6B52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6ABF6EF-1DD8-40DD-B0F1-DF1885D00CCF}"/>
              </a:ext>
            </a:extLst>
          </p:cNvPr>
          <p:cNvSpPr/>
          <p:nvPr/>
        </p:nvSpPr>
        <p:spPr>
          <a:xfrm>
            <a:off x="3001076" y="2043953"/>
            <a:ext cx="1741254" cy="806823"/>
          </a:xfrm>
          <a:prstGeom prst="wedgeRoundRectCallout">
            <a:avLst>
              <a:gd name="adj1" fmla="val 88314"/>
              <a:gd name="adj2" fmla="val 278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time refresh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5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EACB04F-D841-46D6-AAD7-A0ADC3FC49A0}"/>
              </a:ext>
            </a:extLst>
          </p:cNvPr>
          <p:cNvSpPr/>
          <p:nvPr/>
        </p:nvSpPr>
        <p:spPr>
          <a:xfrm>
            <a:off x="1766047" y="2478741"/>
            <a:ext cx="2434197" cy="847165"/>
          </a:xfrm>
          <a:prstGeom prst="wedgeRoundRectCallout">
            <a:avLst>
              <a:gd name="adj1" fmla="val 85393"/>
              <a:gd name="adj2" fmla="val 6843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voice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411DADA-1907-4E96-8DFC-74B9827E1148}"/>
              </a:ext>
            </a:extLst>
          </p:cNvPr>
          <p:cNvSpPr/>
          <p:nvPr/>
        </p:nvSpPr>
        <p:spPr>
          <a:xfrm>
            <a:off x="7911074" y="1411941"/>
            <a:ext cx="2151530" cy="1066800"/>
          </a:xfrm>
          <a:prstGeom prst="wedgeRoundRectCallout">
            <a:avLst>
              <a:gd name="adj1" fmla="val -86250"/>
              <a:gd name="adj2" fmla="val 41492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nghành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A4305-5B12-4CE4-9C4D-8130F177B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C1A4C-E700-48DC-A8DD-996663AB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457200"/>
            <a:ext cx="3343275" cy="594360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32174FD-5776-45F2-8E00-A25DB5B2EB62}"/>
              </a:ext>
            </a:extLst>
          </p:cNvPr>
          <p:cNvSpPr/>
          <p:nvPr/>
        </p:nvSpPr>
        <p:spPr>
          <a:xfrm>
            <a:off x="1685364" y="2303929"/>
            <a:ext cx="2483224" cy="923365"/>
          </a:xfrm>
          <a:prstGeom prst="wedgeRoundRectCallout">
            <a:avLst>
              <a:gd name="adj1" fmla="val 84943"/>
              <a:gd name="adj2" fmla="val 39199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578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810</TotalTime>
  <Words>138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Tahoma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Hùng</dc:creator>
  <cp:lastModifiedBy>Phạm Hùng</cp:lastModifiedBy>
  <cp:revision>15</cp:revision>
  <dcterms:created xsi:type="dcterms:W3CDTF">2019-05-18T02:38:12Z</dcterms:created>
  <dcterms:modified xsi:type="dcterms:W3CDTF">2019-05-31T10:40:39Z</dcterms:modified>
</cp:coreProperties>
</file>